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1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81"/>
  </p:normalViewPr>
  <p:slideViewPr>
    <p:cSldViewPr snapToGrid="0">
      <p:cViewPr varScale="1">
        <p:scale>
          <a:sx n="116" d="100"/>
          <a:sy n="116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A953-6E72-84F5-1B72-4EBB03DBC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D6B5D-37BB-9075-88D6-F4C34552D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9631-F183-A02D-5FE2-5A133FCC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3774F-7783-D75F-61E9-CDAFBC1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FC1E-BCC3-BA83-9B39-D2CBE767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5114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A843-F10A-5436-B6B0-7209D716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56661-457F-F74A-C5AD-A9E580D95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4AEF5-AF91-BBB4-D64A-AF100DE4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8876-6EAC-5A01-91AB-4B0CEDCE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4CA2B-0D6F-110B-B58B-6B9E5FFF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38748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1C367-D3DA-375F-86C4-E18D11805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8E258-1085-9BE5-C398-54946BD76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05AB8-263E-62BA-DB47-449E9B3D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A9B15-D78D-1DF1-8EBE-C8413D75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89C2-E8FC-AA34-182C-23905C9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36380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E604-A85C-71C5-B8D4-E8492C2B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B40D-F77A-2A8C-3EE7-1C0D5DB9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8540-2AC0-F388-EA46-FC44EA18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CCAEA-7F44-DCFD-E8BB-99228616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8C867-ACC8-EDBF-2A7D-68C24E86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11829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4239-C66D-A7B5-1FC5-2FA1D3F2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1CDE8-9EEF-76A5-A825-AFFDB3F4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EFFF8-F9A4-48DE-CE61-AD6A4450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A03B0-88BD-9EB1-1F82-0F40272B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445E-9860-18EB-8BD7-330ACE1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9900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A60-7D3C-1CA6-914E-5434958E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C2FF-F8D8-8C36-15D4-509CBA6E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AAF3A-6EE1-0BB7-A5D8-06B1875C3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04AA-866A-CB55-D2FB-17D076A2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8BFC7-4600-D156-8E2E-5D6095CB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2781B-1E03-0EFF-75D2-58B871C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19283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3B56-1941-9C99-F3E2-943BC555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B2BB-E972-0B67-91A2-4F349024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39340-0F85-55E5-EBE8-4F0DF29B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BA2E-9F0C-A780-E046-25D490F86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C5A08-C345-9209-7375-CA145B4AC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40105-FA4A-730D-095F-DA0BA449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EEF26-1860-0C79-B93B-CD11086C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0F4FC-E9BE-01B9-DDD9-CC203FDF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74162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3928-285E-9C4D-1283-802B0155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53560-E9F4-EFA4-CED6-00D426C9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188AA-2859-A5B8-AFBE-F943781B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D9D7A-D85B-8352-7CD7-5CB29A54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1430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2BEC3-4289-C582-1203-AC1DDD4B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1D4C3-324B-D3CB-CADA-1D4ADCF0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CDB02-8032-9195-6377-81522B84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17805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F195-68D7-B37F-7CC1-5A94B5D9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D2A8-A129-B611-48F4-DDFAF75C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2F18C-227D-ECC7-89AB-B755E0B1E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00DAD-094A-7DC0-8CBC-7E06DB74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959C8-0530-624D-4F1D-F0FE5139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55686-ECD1-B2C4-50C8-F87BE634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01054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42F4-E909-E066-965A-0C8182E6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8093E-5691-A5B4-2835-662882544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EDCE-E6D4-EA59-8E4B-9EF5C8A07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1FC3-2EF3-CBF2-9810-0FE21467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AF94A-C55F-4ECA-39C6-53BE36FC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8683B-DAE6-FAD7-3E38-5EBD5B6A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58225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5B1D3-64E5-68A5-54F8-785B9F33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593C3-1193-A16A-448C-9CADE238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9B23-ECC6-3816-9652-C69B71030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CEB5C3-9C42-A14E-B483-B36062B70054}" type="datetimeFigureOut">
              <a:rPr lang="en-HU" smtClean="0"/>
              <a:t>17/05/2025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94F2-0A87-184C-8823-9C342249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84A4-0B69-4668-917B-C8698F15A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D5767-7D32-D649-9752-70DCA7F354F5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1868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2-4292/15/3/72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AE5E-318C-9199-CAFA-B507526DC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86274-E972-43A6-EB70-C8B560D0A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34813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3759-4732-47C4-A9D4-178C4CEC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145-8E6F-C27F-8B48-9B15D9C6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2504-4D2A-B5C1-B906-7E936D6D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HU" dirty="0"/>
              <a:t>inary cross-entropy loss</a:t>
            </a:r>
          </a:p>
          <a:p>
            <a:r>
              <a:rPr lang="en-HU" dirty="0"/>
              <a:t>Optimizer: Adam</a:t>
            </a:r>
          </a:p>
          <a:p>
            <a:r>
              <a:rPr lang="en-HU" dirty="0"/>
              <a:t>Initial learning rate: 0.001</a:t>
            </a:r>
          </a:p>
          <a:p>
            <a:r>
              <a:rPr lang="en-HU" dirty="0"/>
              <a:t>Batch size: 32</a:t>
            </a:r>
          </a:p>
          <a:p>
            <a:r>
              <a:rPr lang="en-HU" dirty="0"/>
              <a:t>Early stopping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E5BA8-4232-7D2E-D291-E630799D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41" y="1027906"/>
            <a:ext cx="4000783" cy="43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3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369E-1D30-423B-0FAE-34DF183A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A23-D3EB-B25C-6577-5A24CFDA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Accuracy</a:t>
            </a:r>
          </a:p>
          <a:p>
            <a:r>
              <a:rPr lang="en-HU" dirty="0"/>
              <a:t>Precision</a:t>
            </a:r>
          </a:p>
          <a:p>
            <a:r>
              <a:rPr lang="en-HU" dirty="0"/>
              <a:t>Recall</a:t>
            </a:r>
          </a:p>
          <a:p>
            <a:r>
              <a:rPr lang="en-HU" dirty="0"/>
              <a:t>F1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A8532-FA21-F133-A90D-EE60DA46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94" y="1690688"/>
            <a:ext cx="5613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9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9629-A8A2-618B-B671-83DCEB52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7CD4-5B27-EC68-41F5-71A3856D8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Gradio</a:t>
            </a:r>
          </a:p>
          <a:p>
            <a:r>
              <a:rPr lang="en-GB" dirty="0"/>
              <a:t>Web based</a:t>
            </a:r>
          </a:p>
          <a:p>
            <a:r>
              <a:rPr lang="en-GB" dirty="0"/>
              <a:t>Upload photo</a:t>
            </a:r>
            <a:endParaRPr lang="en-HU" dirty="0"/>
          </a:p>
          <a:p>
            <a:r>
              <a:rPr lang="en-HU" dirty="0"/>
              <a:t>Can choose from models</a:t>
            </a:r>
          </a:p>
          <a:p>
            <a:r>
              <a:rPr lang="en-HU" dirty="0"/>
              <a:t>Detects wildfire</a:t>
            </a:r>
          </a:p>
          <a:p>
            <a:endParaRPr lang="en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FEF3E-C361-9477-3957-47905AF6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08" y="2089569"/>
            <a:ext cx="6085901" cy="2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C193-79CD-62CE-E650-04D8D7E80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U" dirty="0"/>
              <a:t>Deep Learning Dynamos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BCAA0-33A1-DFDF-CE15-5D0D81CB9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HU" sz="1800" dirty="0"/>
              <a:t>Gema Csanád</a:t>
            </a:r>
          </a:p>
        </p:txBody>
      </p:sp>
    </p:spTree>
    <p:extLst>
      <p:ext uri="{BB962C8B-B14F-4D97-AF65-F5344CB8AC3E}">
        <p14:creationId xmlns:p14="http://schemas.microsoft.com/office/powerpoint/2010/main" val="99600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8F30-7B25-4014-7DA6-C952359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 err="1"/>
              <a:t>Topic</a:t>
            </a:r>
            <a:r>
              <a:rPr lang="hu-HU" sz="4400" dirty="0"/>
              <a:t>: </a:t>
            </a:r>
            <a:br>
              <a:rPr lang="hu-HU" sz="4400" dirty="0"/>
            </a:br>
            <a:r>
              <a:rPr lang="en-GB" sz="4000" dirty="0"/>
              <a:t>Wildfire Detection Using Satellite Images</a:t>
            </a:r>
            <a:endParaRPr lang="en-HU" dirty="0"/>
          </a:p>
        </p:txBody>
      </p:sp>
      <p:pic>
        <p:nvPicPr>
          <p:cNvPr id="1026" name="Picture 2" descr="GitHub - doguilmak/Wildfire-Prediction-from-Satellite-Imagery: Building  models that can predict whether an area is at risk of a wildfire or not on  satellite images.">
            <a:extLst>
              <a:ext uri="{FF2B5EF4-FFF2-40B4-BE49-F238E27FC236}">
                <a16:creationId xmlns:a16="http://schemas.microsoft.com/office/drawing/2014/main" id="{E2780544-746F-17E0-4C84-EB01EBBC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07" y="2645385"/>
            <a:ext cx="8475785" cy="24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3880-712C-7E05-D36E-D7875535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Autonomous Satellite Wildfire Detection Using Hyperspectral Imagery and Neural Networks:</a:t>
            </a:r>
            <a:endParaRPr lang="en-H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A70B-1342-25CB-6670-37B645C7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859"/>
            <a:ext cx="10515600" cy="3855104"/>
          </a:xfrm>
        </p:spPr>
        <p:txBody>
          <a:bodyPr/>
          <a:lstStyle/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Hyperspectral Imagery</a:t>
            </a:r>
          </a:p>
          <a:p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1D-CNN</a:t>
            </a: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Real-time analysis</a:t>
            </a:r>
            <a:endParaRPr lang="en-GB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Deployed in Australia</a:t>
            </a:r>
          </a:p>
          <a:p>
            <a:endParaRPr lang="en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F3412-2347-9BDA-AA14-377201650F0D}"/>
              </a:ext>
            </a:extLst>
          </p:cNvPr>
          <p:cNvSpPr txBox="1"/>
          <p:nvPr/>
        </p:nvSpPr>
        <p:spPr>
          <a:xfrm>
            <a:off x="10237694" y="6060141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>
                <a:hlinkClick r:id="rId2"/>
              </a:rPr>
              <a:t>Source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25055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746E-37B3-72C3-C0DA-35BC688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517CE-FD63-4EFF-FC59-1B2B3761EA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Kaggle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Wildfire : 22710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No wildfire : 20140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70/15/15</a:t>
            </a:r>
          </a:p>
        </p:txBody>
      </p:sp>
      <p:pic>
        <p:nvPicPr>
          <p:cNvPr id="6" name="Picture 5" descr="An aerial view of a small island&#10;&#10;AI-generated content may be incorrect.">
            <a:extLst>
              <a:ext uri="{FF2B5EF4-FFF2-40B4-BE49-F238E27FC236}">
                <a16:creationId xmlns:a16="http://schemas.microsoft.com/office/drawing/2014/main" id="{83271F27-7010-E909-72F5-0FEE72A9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42" y="1690688"/>
            <a:ext cx="347345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FDCF-206F-42FA-294A-4805BE11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2476"/>
            <a:ext cx="9144000" cy="1329471"/>
          </a:xfrm>
        </p:spPr>
        <p:txBody>
          <a:bodyPr/>
          <a:lstStyle/>
          <a:p>
            <a:r>
              <a:rPr lang="en-HU" dirty="0"/>
              <a:t>Other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3C2DD-868E-CE18-5CF6-BBA61869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8" y="2609875"/>
            <a:ext cx="3382108" cy="338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7275-804D-4891-B6D5-B900ADC7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907" y="2585308"/>
            <a:ext cx="3382108" cy="340667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488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4249-712E-A9FB-621B-B57CD21D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187E-BF72-D0F7-19D4-29BC1C6C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BD07-7063-5401-DBA2-D83974ABB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612" y="1741200"/>
            <a:ext cx="2915814" cy="80021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Rotation (±30°)</a:t>
            </a:r>
            <a:endParaRPr lang="en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3D084-C91B-C4A9-11D2-A70AA0D5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31" y="2325548"/>
            <a:ext cx="2915814" cy="291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3164E-C960-4C45-743C-4A7B08A6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88" y="2345875"/>
            <a:ext cx="2915814" cy="290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07D20-9999-67BE-4F0B-5A8B74A00122}"/>
              </a:ext>
            </a:extLst>
          </p:cNvPr>
          <p:cNvSpPr txBox="1"/>
          <p:nvPr/>
        </p:nvSpPr>
        <p:spPr>
          <a:xfrm>
            <a:off x="2994428" y="1827055"/>
            <a:ext cx="160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2800" dirty="0"/>
              <a:t>Original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7620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941-DD15-92EA-F3EE-5F3749A3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BF8B-96B7-12B9-F7E7-2C43AE22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77" y="2010559"/>
            <a:ext cx="2759171" cy="278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B3E0D-2C31-AA84-95A2-2319181C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98" y="2002544"/>
            <a:ext cx="2759171" cy="276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E139C-64AC-ADE7-2F5B-355D23BA0CB5}"/>
              </a:ext>
            </a:extLst>
          </p:cNvPr>
          <p:cNvSpPr txBox="1"/>
          <p:nvPr/>
        </p:nvSpPr>
        <p:spPr>
          <a:xfrm>
            <a:off x="1123638" y="4905246"/>
            <a:ext cx="324967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Horizontal </a:t>
            </a:r>
          </a:p>
          <a:p>
            <a:pPr algn="ctr"/>
            <a:r>
              <a:rPr lang="en-HU" sz="2800" dirty="0"/>
              <a:t>Flipping</a:t>
            </a:r>
          </a:p>
          <a:p>
            <a:endParaRPr lang="en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55B3-40EA-183B-C8D4-53A9EFB37A08}"/>
              </a:ext>
            </a:extLst>
          </p:cNvPr>
          <p:cNvSpPr txBox="1"/>
          <p:nvPr/>
        </p:nvSpPr>
        <p:spPr>
          <a:xfrm>
            <a:off x="4926759" y="4905246"/>
            <a:ext cx="27830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Resized</a:t>
            </a:r>
          </a:p>
          <a:p>
            <a:pPr algn="ctr"/>
            <a:r>
              <a:rPr lang="en-HU" sz="2800" dirty="0"/>
              <a:t> Crop</a:t>
            </a:r>
          </a:p>
          <a:p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239A8-1BE9-A390-7CA0-2744B3FA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89" y="2049414"/>
            <a:ext cx="2759171" cy="2759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BD4DC-AAF8-A7CE-3B1D-06B9ED13B6C1}"/>
              </a:ext>
            </a:extLst>
          </p:cNvPr>
          <p:cNvSpPr txBox="1"/>
          <p:nvPr/>
        </p:nvSpPr>
        <p:spPr>
          <a:xfrm>
            <a:off x="8182392" y="4941244"/>
            <a:ext cx="3286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Colour Adjustments</a:t>
            </a:r>
          </a:p>
          <a:p>
            <a:endParaRPr lang="en-HU" sz="2800" dirty="0"/>
          </a:p>
        </p:txBody>
      </p:sp>
    </p:spTree>
    <p:extLst>
      <p:ext uri="{BB962C8B-B14F-4D97-AF65-F5344CB8AC3E}">
        <p14:creationId xmlns:p14="http://schemas.microsoft.com/office/powerpoint/2010/main" val="89093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A843-53BC-5902-A97C-09BBCBB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Baseline model: 2D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E921-EDB9-1947-EEDB-F1D35A28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/>
              <a:t>Spatial Feature Extraction</a:t>
            </a:r>
          </a:p>
          <a:p>
            <a:r>
              <a:rPr lang="en-HU" dirty="0"/>
              <a:t>Translation Invariance</a:t>
            </a:r>
          </a:p>
          <a:p>
            <a:r>
              <a:rPr lang="en-HU" dirty="0"/>
              <a:t>Hierarchical Feature Learning</a:t>
            </a:r>
          </a:p>
          <a:p>
            <a:r>
              <a:rPr lang="en-HU" dirty="0"/>
              <a:t>Performance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Discriminative Features for Smoke vs. Clouds</a:t>
            </a:r>
            <a:endParaRPr lang="en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AC3DE-175D-2CAC-6DED-1777B4FF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525" y="783184"/>
            <a:ext cx="1955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5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124</Words>
  <Application>Microsoft Macintosh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-webkit-standard</vt:lpstr>
      <vt:lpstr>Aptos</vt:lpstr>
      <vt:lpstr>Aptos Display</vt:lpstr>
      <vt:lpstr>Arial</vt:lpstr>
      <vt:lpstr>inherit</vt:lpstr>
      <vt:lpstr>Office Theme</vt:lpstr>
      <vt:lpstr>PowerPoint Presentation</vt:lpstr>
      <vt:lpstr>Deep Learning Dynamos</vt:lpstr>
      <vt:lpstr>Topic:  Wildfire Detection Using Satellite Images</vt:lpstr>
      <vt:lpstr>Autonomous Satellite Wildfire Detection Using Hyperspectral Imagery and Neural Networks:</vt:lpstr>
      <vt:lpstr>Data exploration</vt:lpstr>
      <vt:lpstr>Other Datasets</vt:lpstr>
      <vt:lpstr>Data augmentation</vt:lpstr>
      <vt:lpstr>Data augmentation</vt:lpstr>
      <vt:lpstr>Baseline model: 2D CNN</vt:lpstr>
      <vt:lpstr>Training</vt:lpstr>
      <vt:lpstr>Validation set</vt:lpstr>
      <vt:lpstr>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Gema Csanád</dc:creator>
  <cp:lastModifiedBy>Gema Csanád</cp:lastModifiedBy>
  <cp:revision>1</cp:revision>
  <dcterms:created xsi:type="dcterms:W3CDTF">2025-05-17T11:30:38Z</dcterms:created>
  <dcterms:modified xsi:type="dcterms:W3CDTF">2025-05-17T11:50:53Z</dcterms:modified>
</cp:coreProperties>
</file>